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arlow Bold" panose="020B0604020202020204" charset="0"/>
      <p:regular r:id="rId16"/>
    </p:embeddedFont>
    <p:embeddedFont>
      <p:font typeface="Montserra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dtsVacTpSqdxQgL84hdfBBbhmQYF_sS#scrollTo=ljqc9Dt1_Bi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hyperlink" Target="https://www.kaggle.com/datasets/dataclusterlabs/indian-number-plates-datas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3443436"/>
            <a:ext cx="9534228" cy="1781770"/>
            <a:chOff x="0" y="0"/>
            <a:chExt cx="12712303" cy="23756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Vehicle Number Plate Detection Using Python &amp; OCR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5886" y="5631359"/>
            <a:ext cx="9534228" cy="433388"/>
            <a:chOff x="0" y="0"/>
            <a:chExt cx="12712303" cy="577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efficient solution for identifying vehicle plates with computer vision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01124" y="6384875"/>
            <a:ext cx="442764" cy="442764"/>
            <a:chOff x="0" y="0"/>
            <a:chExt cx="590352" cy="590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47886" y="1425922"/>
            <a:ext cx="9534228" cy="1781770"/>
            <a:chOff x="0" y="0"/>
            <a:chExt cx="12712303" cy="237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 &amp; Future Improvements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3124" y="3609082"/>
            <a:ext cx="212526" cy="1050577"/>
            <a:chOff x="0" y="0"/>
            <a:chExt cx="283368" cy="140077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7040" y="3613845"/>
            <a:ext cx="3563391" cy="445294"/>
            <a:chOff x="0" y="0"/>
            <a:chExt cx="4751188" cy="593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 Accuracy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57040" y="4221510"/>
            <a:ext cx="8925074" cy="433388"/>
            <a:chOff x="0" y="0"/>
            <a:chExt cx="11900098" cy="577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00098" cy="577850"/>
            </a:xfrm>
            <a:custGeom>
              <a:avLst/>
              <a:gdLst/>
              <a:ahLst/>
              <a:cxnLst/>
              <a:rect l="l" t="t" r="r" b="b"/>
              <a:pathLst>
                <a:path w="11900098" h="577850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Refine detection with deep learning models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276" y="4920852"/>
            <a:ext cx="212526" cy="1050577"/>
            <a:chOff x="0" y="0"/>
            <a:chExt cx="283368" cy="140077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63191" y="4925615"/>
            <a:ext cx="3563391" cy="445294"/>
            <a:chOff x="0" y="0"/>
            <a:chExt cx="4751188" cy="5937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Speed Optimization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63191" y="5533281"/>
            <a:ext cx="8518922" cy="433388"/>
            <a:chOff x="0" y="0"/>
            <a:chExt cx="11358563" cy="5778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58563" cy="577850"/>
            </a:xfrm>
            <a:custGeom>
              <a:avLst/>
              <a:gdLst/>
              <a:ahLst/>
              <a:cxnLst/>
              <a:rect l="l" t="t" r="r" b="b"/>
              <a:pathLst>
                <a:path w="11358563" h="577850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real-time detection on edge devices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55576" y="6232624"/>
            <a:ext cx="212526" cy="1050577"/>
            <a:chOff x="0" y="0"/>
            <a:chExt cx="283368" cy="140077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369492" y="6237386"/>
            <a:ext cx="3563391" cy="445294"/>
            <a:chOff x="0" y="0"/>
            <a:chExt cx="4751188" cy="5937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Multilingual OCR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369492" y="6845052"/>
            <a:ext cx="8112621" cy="433388"/>
            <a:chOff x="0" y="0"/>
            <a:chExt cx="10816828" cy="5778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16828" cy="577850"/>
            </a:xfrm>
            <a:custGeom>
              <a:avLst/>
              <a:gdLst/>
              <a:ahLst/>
              <a:cxnLst/>
              <a:rect l="l" t="t" r="r" b="b"/>
              <a:pathLst>
                <a:path w="10816828" h="577850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various plate designs and scripts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61729" y="7544395"/>
            <a:ext cx="212526" cy="1050577"/>
            <a:chOff x="0" y="0"/>
            <a:chExt cx="283368" cy="1400770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775645" y="7549158"/>
            <a:ext cx="3563391" cy="445294"/>
            <a:chOff x="0" y="0"/>
            <a:chExt cx="4751188" cy="5937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Integration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75645" y="8156822"/>
            <a:ext cx="7706469" cy="433388"/>
            <a:chOff x="0" y="0"/>
            <a:chExt cx="10275292" cy="5778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275291" cy="577850"/>
            </a:xfrm>
            <a:custGeom>
              <a:avLst/>
              <a:gdLst/>
              <a:ahLst/>
              <a:cxnLst/>
              <a:rect l="l" t="t" r="r" b="b"/>
              <a:pathLst>
                <a:path w="10275291" h="577850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 with automated databases and alert systems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54462"/>
          </a:xfrm>
          <a:custGeom>
            <a:avLst/>
            <a:gdLst/>
            <a:ahLst/>
            <a:cxnLst/>
            <a:rect l="l" t="t" r="r" b="b"/>
            <a:pathLst>
              <a:path w="18288000" h="3554462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" r="-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7886" y="4234011"/>
            <a:ext cx="7492901" cy="1035995"/>
            <a:chOff x="0" y="0"/>
            <a:chExt cx="9990535" cy="138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0535" cy="1381326"/>
            </a:xfrm>
            <a:custGeom>
              <a:avLst/>
              <a:gdLst/>
              <a:ahLst/>
              <a:cxnLst/>
              <a:rect l="l" t="t" r="r" b="b"/>
              <a:pathLst>
                <a:path w="9990535" h="1381326">
                  <a:moveTo>
                    <a:pt x="0" y="0"/>
                  </a:moveTo>
                  <a:lnTo>
                    <a:pt x="9990535" y="0"/>
                  </a:lnTo>
                  <a:lnTo>
                    <a:pt x="9990535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90535" cy="1419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Purpose of the Project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124" y="5526286"/>
            <a:ext cx="8070354" cy="1611065"/>
            <a:chOff x="0" y="0"/>
            <a:chExt cx="10760472" cy="21480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8130" y="5811291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Identify Plates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8130" y="6418958"/>
            <a:ext cx="7500342" cy="433388"/>
            <a:chOff x="0" y="0"/>
            <a:chExt cx="10000457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and localize vehicle license plates in images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74671" y="5526286"/>
            <a:ext cx="8070354" cy="1611065"/>
            <a:chOff x="0" y="0"/>
            <a:chExt cx="10760472" cy="21480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559678" y="5811291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Extract Text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59678" y="6418958"/>
            <a:ext cx="7500342" cy="433388"/>
            <a:chOff x="0" y="0"/>
            <a:chExt cx="10000457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plate images into readable text using OCR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3124" y="7398544"/>
            <a:ext cx="8070354" cy="2044453"/>
            <a:chOff x="0" y="0"/>
            <a:chExt cx="10760472" cy="272593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747756" cy="2713228"/>
            </a:xfrm>
            <a:custGeom>
              <a:avLst/>
              <a:gdLst/>
              <a:ahLst/>
              <a:cxnLst/>
              <a:rect l="l" t="t" r="r" b="b"/>
              <a:pathLst>
                <a:path w="10747756" h="2713228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760456" cy="2725928"/>
            </a:xfrm>
            <a:custGeom>
              <a:avLst/>
              <a:gdLst/>
              <a:ahLst/>
              <a:cxnLst/>
              <a:rect l="l" t="t" r="r" b="b"/>
              <a:pathLst>
                <a:path w="10760456" h="2725928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28130" y="7683550"/>
            <a:ext cx="3563391" cy="445294"/>
            <a:chOff x="0" y="0"/>
            <a:chExt cx="4751188" cy="5937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Automate Data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8130" y="8291215"/>
            <a:ext cx="7500342" cy="866775"/>
            <a:chOff x="0" y="0"/>
            <a:chExt cx="10000457" cy="11557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000457" cy="1155700"/>
            </a:xfrm>
            <a:custGeom>
              <a:avLst/>
              <a:gdLst/>
              <a:ahLst/>
              <a:cxnLst/>
              <a:rect l="l" t="t" r="r" b="b"/>
              <a:pathLst>
                <a:path w="10000457" h="1155700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Facilitate automated vehicle tracking and record keeping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274671" y="7398544"/>
            <a:ext cx="8070354" cy="2044453"/>
            <a:chOff x="0" y="0"/>
            <a:chExt cx="10760472" cy="2725937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10747756" cy="2713228"/>
            </a:xfrm>
            <a:custGeom>
              <a:avLst/>
              <a:gdLst/>
              <a:ahLst/>
              <a:cxnLst/>
              <a:rect l="l" t="t" r="r" b="b"/>
              <a:pathLst>
                <a:path w="10747756" h="2713228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10760456" cy="2725928"/>
            </a:xfrm>
            <a:custGeom>
              <a:avLst/>
              <a:gdLst/>
              <a:ahLst/>
              <a:cxnLst/>
              <a:rect l="l" t="t" r="r" b="b"/>
              <a:pathLst>
                <a:path w="10760456" h="2725928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559678" y="7683550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Real-Time Use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59678" y="8291215"/>
            <a:ext cx="7500342" cy="866775"/>
            <a:chOff x="0" y="0"/>
            <a:chExt cx="10000457" cy="11557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000457" cy="1155700"/>
            </a:xfrm>
            <a:custGeom>
              <a:avLst/>
              <a:gdLst/>
              <a:ahLst/>
              <a:cxnLst/>
              <a:rect l="l" t="t" r="r" b="b"/>
              <a:pathLst>
                <a:path w="10000457" h="1155700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quick decision-making in security and traffic systems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1431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38459" y="705680"/>
            <a:ext cx="11002890" cy="1035995"/>
            <a:chOff x="0" y="0"/>
            <a:chExt cx="14670520" cy="1381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70520" cy="1381326"/>
            </a:xfrm>
            <a:custGeom>
              <a:avLst/>
              <a:gdLst/>
              <a:ahLst/>
              <a:cxnLst/>
              <a:rect l="l" t="t" r="r" b="b"/>
              <a:pathLst>
                <a:path w="14670520" h="1381326">
                  <a:moveTo>
                    <a:pt x="0" y="0"/>
                  </a:moveTo>
                  <a:lnTo>
                    <a:pt x="14670520" y="0"/>
                  </a:lnTo>
                  <a:lnTo>
                    <a:pt x="14670520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670520" cy="1419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Google Colab Link for Code: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9099" y="2246500"/>
            <a:ext cx="14878848" cy="1220127"/>
            <a:chOff x="0" y="0"/>
            <a:chExt cx="19838464" cy="1626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38464" cy="1626836"/>
            </a:xfrm>
            <a:custGeom>
              <a:avLst/>
              <a:gdLst/>
              <a:ahLst/>
              <a:cxnLst/>
              <a:rect l="l" t="t" r="r" b="b"/>
              <a:pathLst>
                <a:path w="19838464" h="1626836">
                  <a:moveTo>
                    <a:pt x="0" y="0"/>
                  </a:moveTo>
                  <a:lnTo>
                    <a:pt x="19838464" y="0"/>
                  </a:lnTo>
                  <a:lnTo>
                    <a:pt x="19838464" y="1626836"/>
                  </a:lnTo>
                  <a:lnTo>
                    <a:pt x="0" y="16268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838464" cy="16458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483"/>
                </a:lnSpc>
              </a:pPr>
              <a:r>
                <a:rPr lang="en-US" sz="3562" b="1" u="sng" dirty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  <a:hlinkClick r:id="rId3" tooltip="https://colab.research.google.com/drive/1cdtsVacTpSqdxQgL84hdfBBbhmQYF_sS#scrollTo=ljqc9Dt1_BiS"/>
                </a:rPr>
                <a:t>https://colab.research.google.com/drive/18-rM9_udtHZSqtz-lGEpRFqA8b8Z08ZP</a:t>
              </a:r>
              <a:endParaRPr lang="en-US" sz="3562" b="1" u="sng" dirty="0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  <a:hlinkClick r:id="rId3" tooltip="https://colab.research.google.com/drive/1cdtsVacTpSqdxQgL84hdfBBbhmQYF_sS#scrollTo=ljqc9Dt1_Bi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499" y="3787857"/>
            <a:ext cx="7126932" cy="1035995"/>
            <a:chOff x="0" y="0"/>
            <a:chExt cx="9502577" cy="13813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2577" cy="1381326"/>
            </a:xfrm>
            <a:custGeom>
              <a:avLst/>
              <a:gdLst/>
              <a:ahLst/>
              <a:cxnLst/>
              <a:rect l="l" t="t" r="r" b="b"/>
              <a:pathLst>
                <a:path w="9502577" h="1381326">
                  <a:moveTo>
                    <a:pt x="0" y="0"/>
                  </a:moveTo>
                  <a:lnTo>
                    <a:pt x="9502577" y="0"/>
                  </a:lnTo>
                  <a:lnTo>
                    <a:pt x="9502577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502577" cy="1419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 dirty="0" smtClean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Image</a:t>
              </a:r>
              <a:r>
                <a:rPr lang="en-US" sz="5562" b="1" dirty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:</a:t>
              </a:r>
              <a:endParaRPr lang="en-US" sz="5562" b="1" dirty="0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1499" y="5143500"/>
            <a:ext cx="16597801" cy="1323476"/>
            <a:chOff x="0" y="0"/>
            <a:chExt cx="22130402" cy="17646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30401" cy="1764635"/>
            </a:xfrm>
            <a:custGeom>
              <a:avLst/>
              <a:gdLst/>
              <a:ahLst/>
              <a:cxnLst/>
              <a:rect l="l" t="t" r="r" b="b"/>
              <a:pathLst>
                <a:path w="22130401" h="1764635">
                  <a:moveTo>
                    <a:pt x="0" y="0"/>
                  </a:moveTo>
                  <a:lnTo>
                    <a:pt x="22130401" y="0"/>
                  </a:lnTo>
                  <a:lnTo>
                    <a:pt x="22130401" y="1764635"/>
                  </a:lnTo>
                  <a:lnTo>
                    <a:pt x="0" y="1764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2130402" cy="1793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endParaRPr lang="en-US" sz="3862" b="1" u="sng" dirty="0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  <a:hlinkClick r:id="rId4" tooltip="https://www.kaggle.com/datasets/dataclusterlabs/indian-number-plates-datase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16506"/>
            <a:ext cx="261937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5967" y="583258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Tools &amp; Libraries Used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886" y="2359766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Python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892" y="3497313"/>
            <a:ext cx="3602385" cy="1300162"/>
            <a:chOff x="0" y="0"/>
            <a:chExt cx="4803180" cy="1733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language for image processing and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0559" y="2359766"/>
            <a:ext cx="3563391" cy="445294"/>
            <a:chOff x="0" y="0"/>
            <a:chExt cx="4751188" cy="593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OpenCV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30559" y="3497312"/>
            <a:ext cx="3602385" cy="1300162"/>
            <a:chOff x="0" y="0"/>
            <a:chExt cx="4803180" cy="1733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manipulation and plate detection algorithms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57004" y="2359766"/>
            <a:ext cx="3563391" cy="445294"/>
            <a:chOff x="0" y="0"/>
            <a:chExt cx="4751188" cy="593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Tesseract OCR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8010" y="3497313"/>
            <a:ext cx="3602385" cy="1300162"/>
            <a:chOff x="0" y="0"/>
            <a:chExt cx="4803180" cy="1733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optical character recognition for text extraction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82370" y="2359766"/>
            <a:ext cx="3563391" cy="445294"/>
            <a:chOff x="0" y="0"/>
            <a:chExt cx="4751188" cy="593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NumPy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82370" y="3497313"/>
            <a:ext cx="3602385" cy="866775"/>
            <a:chOff x="0" y="0"/>
            <a:chExt cx="4803180" cy="1155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03180" cy="1155700"/>
            </a:xfrm>
            <a:custGeom>
              <a:avLst/>
              <a:gdLst/>
              <a:ahLst/>
              <a:cxnLst/>
              <a:rect l="l" t="t" r="r" b="b"/>
              <a:pathLst>
                <a:path w="4803180" h="115570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 operations and data handling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402" y="694581"/>
            <a:ext cx="8174087" cy="829419"/>
            <a:chOff x="0" y="0"/>
            <a:chExt cx="10898783" cy="11058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98784" cy="1105892"/>
            </a:xfrm>
            <a:custGeom>
              <a:avLst/>
              <a:gdLst/>
              <a:ahLst/>
              <a:cxnLst/>
              <a:rect l="l" t="t" r="r" b="b"/>
              <a:pathLst>
                <a:path w="10898784" h="1105892">
                  <a:moveTo>
                    <a:pt x="0" y="0"/>
                  </a:moveTo>
                  <a:lnTo>
                    <a:pt x="10898784" y="0"/>
                  </a:lnTo>
                  <a:lnTo>
                    <a:pt x="10898784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898783" cy="1143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It Works: Step-by-Step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882402" y="2028230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" b="-19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521298" y="2280345"/>
            <a:ext cx="3317676" cy="414635"/>
            <a:chOff x="0" y="0"/>
            <a:chExt cx="4423568" cy="5528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Load Image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21298" y="2846189"/>
            <a:ext cx="14884301" cy="403324"/>
            <a:chOff x="0" y="0"/>
            <a:chExt cx="19845735" cy="5377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vehicle photo or video frame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882402" y="3541067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0" b="-19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521298" y="3793182"/>
            <a:ext cx="3317676" cy="414635"/>
            <a:chOff x="0" y="0"/>
            <a:chExt cx="4423568" cy="5528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Preprocessing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21298" y="4359028"/>
            <a:ext cx="14884301" cy="403324"/>
            <a:chOff x="0" y="0"/>
            <a:chExt cx="19845735" cy="5377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to grayscale and apply noise reduction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882402" y="5053905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0" b="-19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521298" y="5306020"/>
            <a:ext cx="3317676" cy="414635"/>
            <a:chOff x="0" y="0"/>
            <a:chExt cx="4423568" cy="5528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Detection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21298" y="5871865"/>
            <a:ext cx="14884301" cy="403324"/>
            <a:chOff x="0" y="0"/>
            <a:chExt cx="19845735" cy="537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contour detection and filtering to locate plate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882402" y="6566744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0" b="-190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521298" y="6818859"/>
            <a:ext cx="3611016" cy="414635"/>
            <a:chOff x="0" y="0"/>
            <a:chExt cx="4814688" cy="5528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4688" cy="552847"/>
            </a:xfrm>
            <a:custGeom>
              <a:avLst/>
              <a:gdLst/>
              <a:ahLst/>
              <a:cxnLst/>
              <a:rect l="l" t="t" r="r" b="b"/>
              <a:pathLst>
                <a:path w="4814688" h="552847">
                  <a:moveTo>
                    <a:pt x="0" y="0"/>
                  </a:moveTo>
                  <a:lnTo>
                    <a:pt x="4814688" y="0"/>
                  </a:lnTo>
                  <a:lnTo>
                    <a:pt x="481468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81468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Character Segmentation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521298" y="7384702"/>
            <a:ext cx="14884301" cy="403324"/>
            <a:chOff x="0" y="0"/>
            <a:chExt cx="19845735" cy="5377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Isolate characters for recognition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882402" y="8079581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0" b="-190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521298" y="8331696"/>
            <a:ext cx="3317676" cy="414635"/>
            <a:chOff x="0" y="0"/>
            <a:chExt cx="4423568" cy="55284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OCR Extraction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521298" y="8897541"/>
            <a:ext cx="14884301" cy="403324"/>
            <a:chOff x="0" y="0"/>
            <a:chExt cx="19845735" cy="5377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Recognize text from segmented characters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3410" y="434281"/>
            <a:ext cx="8770590" cy="890885"/>
            <a:chOff x="0" y="0"/>
            <a:chExt cx="1169412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4120" cy="1187847"/>
            </a:xfrm>
            <a:custGeom>
              <a:avLst/>
              <a:gdLst/>
              <a:ahLst/>
              <a:cxnLst/>
              <a:rect l="l" t="t" r="r" b="b"/>
              <a:pathLst>
                <a:path w="11694120" h="1187847">
                  <a:moveTo>
                    <a:pt x="0" y="0"/>
                  </a:moveTo>
                  <a:lnTo>
                    <a:pt x="11694120" y="0"/>
                  </a:lnTo>
                  <a:lnTo>
                    <a:pt x="1169412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9412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Image Processing Workflow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3410" y="2206182"/>
            <a:ext cx="16392228" cy="433388"/>
            <a:chOff x="0" y="0"/>
            <a:chExt cx="21856303" cy="57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Mount Google Drive to access external files securely.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3410" y="3005137"/>
            <a:ext cx="16392228" cy="433387"/>
            <a:chOff x="0" y="0"/>
            <a:chExt cx="21856303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 images stored in a designated Google Drive folder.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410" y="3800475"/>
            <a:ext cx="16392228" cy="433388"/>
            <a:chOff x="0" y="0"/>
            <a:chExt cx="21856303" cy="577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Required Libraries: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3476" y="4588074"/>
            <a:ext cx="16392228" cy="433388"/>
            <a:chOff x="0" y="0"/>
            <a:chExt cx="21856303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OpenCV for image processing.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3476" y="5143500"/>
            <a:ext cx="16392228" cy="433388"/>
            <a:chOff x="0" y="0"/>
            <a:chExt cx="21856303" cy="577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EasyOCR for text recognition.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3476" y="5938838"/>
            <a:ext cx="16392228" cy="433388"/>
            <a:chOff x="0" y="0"/>
            <a:chExt cx="21856303" cy="5778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 the path to the folder containing car number plate images.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3476" y="6724650"/>
            <a:ext cx="16392228" cy="433388"/>
            <a:chOff x="0" y="0"/>
            <a:chExt cx="21856303" cy="5778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each image sequentially in the folder, performing detection and recognition.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0821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66796" y="454954"/>
            <a:ext cx="4426446" cy="659220"/>
            <a:chOff x="0" y="0"/>
            <a:chExt cx="5901928" cy="878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1929" cy="878960"/>
            </a:xfrm>
            <a:custGeom>
              <a:avLst/>
              <a:gdLst/>
              <a:ahLst/>
              <a:cxnLst/>
              <a:rect l="l" t="t" r="r" b="b"/>
              <a:pathLst>
                <a:path w="5901929" h="878960">
                  <a:moveTo>
                    <a:pt x="0" y="0"/>
                  </a:moveTo>
                  <a:lnTo>
                    <a:pt x="5901929" y="0"/>
                  </a:lnTo>
                  <a:lnTo>
                    <a:pt x="5901929" y="878960"/>
                  </a:lnTo>
                  <a:lnTo>
                    <a:pt x="0" y="87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01928" cy="898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353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Output Samples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66796" y="4069825"/>
            <a:ext cx="7350177" cy="4542515"/>
          </a:xfrm>
          <a:custGeom>
            <a:avLst/>
            <a:gdLst/>
            <a:ahLst/>
            <a:cxnLst/>
            <a:rect l="l" t="t" r="r" b="b"/>
            <a:pathLst>
              <a:path w="7350177" h="4542515">
                <a:moveTo>
                  <a:pt x="0" y="0"/>
                </a:moveTo>
                <a:lnTo>
                  <a:pt x="7350177" y="0"/>
                </a:lnTo>
                <a:lnTo>
                  <a:pt x="7350177" y="4542515"/>
                </a:lnTo>
                <a:lnTo>
                  <a:pt x="0" y="454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" b="-8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66796" y="1760871"/>
            <a:ext cx="3992750" cy="500894"/>
            <a:chOff x="0" y="0"/>
            <a:chExt cx="5323667" cy="667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3667" cy="667859"/>
            </a:xfrm>
            <a:custGeom>
              <a:avLst/>
              <a:gdLst/>
              <a:ahLst/>
              <a:cxnLst/>
              <a:rect l="l" t="t" r="r" b="b"/>
              <a:pathLst>
                <a:path w="5323667" h="667859">
                  <a:moveTo>
                    <a:pt x="0" y="0"/>
                  </a:moveTo>
                  <a:lnTo>
                    <a:pt x="5323667" y="0"/>
                  </a:lnTo>
                  <a:lnTo>
                    <a:pt x="5323667" y="667859"/>
                  </a:lnTo>
                  <a:lnTo>
                    <a:pt x="0" y="667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323667" cy="6869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84"/>
                </a:lnSpc>
              </a:pPr>
              <a:r>
                <a:rPr lang="en-US" sz="26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Detection Highlight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6796" y="2886783"/>
            <a:ext cx="12695485" cy="854131"/>
            <a:chOff x="0" y="0"/>
            <a:chExt cx="16927313" cy="11388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27314" cy="1138842"/>
            </a:xfrm>
            <a:custGeom>
              <a:avLst/>
              <a:gdLst/>
              <a:ahLst/>
              <a:cxnLst/>
              <a:rect l="l" t="t" r="r" b="b"/>
              <a:pathLst>
                <a:path w="16927314" h="1138842">
                  <a:moveTo>
                    <a:pt x="0" y="0"/>
                  </a:moveTo>
                  <a:lnTo>
                    <a:pt x="16927314" y="0"/>
                  </a:lnTo>
                  <a:lnTo>
                    <a:pt x="16927314" y="1138842"/>
                  </a:lnTo>
                  <a:lnTo>
                    <a:pt x="0" y="113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927313" cy="12150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Bounding box accuracy demonstrated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10007787" y="4069825"/>
            <a:ext cx="7251513" cy="4481539"/>
          </a:xfrm>
          <a:custGeom>
            <a:avLst/>
            <a:gdLst/>
            <a:ahLst/>
            <a:cxnLst/>
            <a:rect l="l" t="t" r="r" b="b"/>
            <a:pathLst>
              <a:path w="7251513" h="4481539">
                <a:moveTo>
                  <a:pt x="0" y="0"/>
                </a:moveTo>
                <a:lnTo>
                  <a:pt x="7251513" y="0"/>
                </a:lnTo>
                <a:lnTo>
                  <a:pt x="7251513" y="4481539"/>
                </a:lnTo>
                <a:lnTo>
                  <a:pt x="0" y="448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" b="-8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007787" y="1978710"/>
            <a:ext cx="4029732" cy="534847"/>
            <a:chOff x="0" y="0"/>
            <a:chExt cx="5372976" cy="713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72976" cy="713130"/>
            </a:xfrm>
            <a:custGeom>
              <a:avLst/>
              <a:gdLst/>
              <a:ahLst/>
              <a:cxnLst/>
              <a:rect l="l" t="t" r="r" b="b"/>
              <a:pathLst>
                <a:path w="5372976" h="713130">
                  <a:moveTo>
                    <a:pt x="0" y="0"/>
                  </a:moveTo>
                  <a:lnTo>
                    <a:pt x="5372976" y="0"/>
                  </a:lnTo>
                  <a:lnTo>
                    <a:pt x="5372976" y="713130"/>
                  </a:lnTo>
                  <a:lnTo>
                    <a:pt x="0" y="71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372976" cy="7417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36"/>
                </a:lnSpc>
              </a:pPr>
              <a:r>
                <a:rPr lang="en-US" sz="28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Text Extraction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07787" y="2976874"/>
            <a:ext cx="12695485" cy="673951"/>
            <a:chOff x="0" y="0"/>
            <a:chExt cx="16927313" cy="8986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27314" cy="898602"/>
            </a:xfrm>
            <a:custGeom>
              <a:avLst/>
              <a:gdLst/>
              <a:ahLst/>
              <a:cxnLst/>
              <a:rect l="l" t="t" r="r" b="b"/>
              <a:pathLst>
                <a:path w="16927314" h="898602">
                  <a:moveTo>
                    <a:pt x="0" y="0"/>
                  </a:moveTo>
                  <a:lnTo>
                    <a:pt x="16927314" y="0"/>
                  </a:lnTo>
                  <a:lnTo>
                    <a:pt x="16927314" y="898602"/>
                  </a:lnTo>
                  <a:lnTo>
                    <a:pt x="0" y="898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6927313" cy="9748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readable string from image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1414462"/>
            <a:ext cx="8023175" cy="890885"/>
            <a:chOff x="0" y="0"/>
            <a:chExt cx="10697567" cy="1187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97566" cy="1187847"/>
            </a:xfrm>
            <a:custGeom>
              <a:avLst/>
              <a:gdLst/>
              <a:ahLst/>
              <a:cxnLst/>
              <a:rect l="l" t="t" r="r" b="b"/>
              <a:pathLst>
                <a:path w="10697566" h="1187847">
                  <a:moveTo>
                    <a:pt x="0" y="0"/>
                  </a:moveTo>
                  <a:lnTo>
                    <a:pt x="10697566" y="0"/>
                  </a:lnTo>
                  <a:lnTo>
                    <a:pt x="1069756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9756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Applications &amp; Use Cases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1124" y="2706737"/>
            <a:ext cx="618828" cy="618828"/>
            <a:chOff x="0" y="0"/>
            <a:chExt cx="825103" cy="8251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685908" y="2804518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Traffic Monitoring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85908" y="3412182"/>
            <a:ext cx="8654206" cy="433388"/>
            <a:chOff x="0" y="0"/>
            <a:chExt cx="11538942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toll collection and vehicle counting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01124" y="4382392"/>
            <a:ext cx="618828" cy="618827"/>
            <a:chOff x="0" y="0"/>
            <a:chExt cx="825103" cy="8251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685908" y="4480172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Parking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85908" y="5087839"/>
            <a:ext cx="8654206" cy="433388"/>
            <a:chOff x="0" y="0"/>
            <a:chExt cx="11538942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Entry and exit logging in private and public lots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01124" y="6058049"/>
            <a:ext cx="618828" cy="618828"/>
            <a:chOff x="0" y="0"/>
            <a:chExt cx="825103" cy="8251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685908" y="6155829"/>
            <a:ext cx="3563391" cy="445294"/>
            <a:chOff x="0" y="0"/>
            <a:chExt cx="4751188" cy="5937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Law Enforcement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85908" y="6763494"/>
            <a:ext cx="8654206" cy="433388"/>
            <a:chOff x="0" y="0"/>
            <a:chExt cx="11538942" cy="5778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stolen vehicles and traffic violations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01124" y="7733705"/>
            <a:ext cx="618828" cy="618827"/>
            <a:chOff x="0" y="0"/>
            <a:chExt cx="825103" cy="8251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8685908" y="7831485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Logistics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85908" y="8439150"/>
            <a:ext cx="8654206" cy="433388"/>
            <a:chOff x="0" y="0"/>
            <a:chExt cx="11538942" cy="5778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Fleet tracking and delivery verification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47886" y="1558677"/>
            <a:ext cx="9024937" cy="890885"/>
            <a:chOff x="0" y="0"/>
            <a:chExt cx="1203325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33250" cy="1187847"/>
            </a:xfrm>
            <a:custGeom>
              <a:avLst/>
              <a:gdLst/>
              <a:ahLst/>
              <a:cxnLst/>
              <a:rect l="l" t="t" r="r" b="b"/>
              <a:pathLst>
                <a:path w="12033250" h="1187847">
                  <a:moveTo>
                    <a:pt x="0" y="0"/>
                  </a:moveTo>
                  <a:lnTo>
                    <a:pt x="12033250" y="0"/>
                  </a:lnTo>
                  <a:lnTo>
                    <a:pt x="120332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3325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 &amp; Next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11946" y="3803302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Reliable Detection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886" y="4410968"/>
            <a:ext cx="5327451" cy="433388"/>
            <a:chOff x="0" y="0"/>
            <a:chExt cx="7103268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license plate localization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908801" y="4576986"/>
            <a:ext cx="380851" cy="475952"/>
            <a:chOff x="0" y="0"/>
            <a:chExt cx="507802" cy="634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2514" y="3803302"/>
            <a:ext cx="3563391" cy="445294"/>
            <a:chOff x="0" y="0"/>
            <a:chExt cx="4751188" cy="593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Effective OCR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12514" y="4410968"/>
            <a:ext cx="5327600" cy="433388"/>
            <a:chOff x="0" y="0"/>
            <a:chExt cx="7103467" cy="5778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High-fidelity character recognition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998050" y="4576986"/>
            <a:ext cx="380851" cy="475952"/>
            <a:chOff x="0" y="0"/>
            <a:chExt cx="507802" cy="6346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12514" y="6874966"/>
            <a:ext cx="3563391" cy="445294"/>
            <a:chOff x="0" y="0"/>
            <a:chExt cx="4751188" cy="593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Real-World Use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12514" y="7482631"/>
            <a:ext cx="5327600" cy="433388"/>
            <a:chOff x="0" y="0"/>
            <a:chExt cx="7103467" cy="5778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Robust for diverse scenarios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998050" y="6666235"/>
            <a:ext cx="380851" cy="475952"/>
            <a:chOff x="0" y="0"/>
            <a:chExt cx="507802" cy="634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711946" y="6874966"/>
            <a:ext cx="3563391" cy="445294"/>
            <a:chOff x="0" y="0"/>
            <a:chExt cx="4751188" cy="59372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Growth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47886" y="7482631"/>
            <a:ext cx="5327451" cy="433388"/>
            <a:chOff x="0" y="0"/>
            <a:chExt cx="7103268" cy="57785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features and efficiency</a:t>
              </a: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908801" y="6666235"/>
            <a:ext cx="380851" cy="475952"/>
            <a:chOff x="0" y="0"/>
            <a:chExt cx="507802" cy="6346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334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&amp; Libraries Used</dc:title>
  <cp:lastModifiedBy>CSEPLNEW021</cp:lastModifiedBy>
  <cp:revision>2</cp:revision>
  <dcterms:created xsi:type="dcterms:W3CDTF">2006-08-16T00:00:00Z</dcterms:created>
  <dcterms:modified xsi:type="dcterms:W3CDTF">2025-05-12T04:58:31Z</dcterms:modified>
  <dc:identifier>DAGnJ3AfWzA</dc:identifier>
</cp:coreProperties>
</file>